
<file path=[Content_Types].xml><?xml version="1.0" encoding="utf-8"?>
<Types xmlns="http://schemas.openxmlformats.org/package/2006/content-types"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56A0-E939-4A3D-ACD9-3EF39D42285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9C3-FC50-4ADC-BCE0-EE6FBB70D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5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56A0-E939-4A3D-ACD9-3EF39D42285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9C3-FC50-4ADC-BCE0-EE6FBB70D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40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56A0-E939-4A3D-ACD9-3EF39D42285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9C3-FC50-4ADC-BCE0-EE6FBB70D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92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56A0-E939-4A3D-ACD9-3EF39D42285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9C3-FC50-4ADC-BCE0-EE6FBB70D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98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56A0-E939-4A3D-ACD9-3EF39D42285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9C3-FC50-4ADC-BCE0-EE6FBB70D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56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56A0-E939-4A3D-ACD9-3EF39D42285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9C3-FC50-4ADC-BCE0-EE6FBB70D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57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56A0-E939-4A3D-ACD9-3EF39D42285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9C3-FC50-4ADC-BCE0-EE6FBB70D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41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56A0-E939-4A3D-ACD9-3EF39D42285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9C3-FC50-4ADC-BCE0-EE6FBB70D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8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56A0-E939-4A3D-ACD9-3EF39D42285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9C3-FC50-4ADC-BCE0-EE6FBB70D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62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56A0-E939-4A3D-ACD9-3EF39D42285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9C3-FC50-4ADC-BCE0-EE6FBB70D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20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56A0-E939-4A3D-ACD9-3EF39D42285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A9C3-FC50-4ADC-BCE0-EE6FBB70D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21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256A0-E939-4A3D-ACD9-3EF39D42285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EA9C3-FC50-4ADC-BCE0-EE6FBB70D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42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ebp"/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ebp"/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Уведомление об открытии счета за рубежом</a:t>
            </a:r>
            <a:endParaRPr lang="ru-RU" b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Федеральным законом № 265-ФЗ предусмотрено, что с 1 января 2020 года требование об уведомлении валютными резидентами РФ налоговых органов об открытии (закрытии) счетов (вкладов) и об изменении реквизитов счетов (вкладов), а также представлении отчётов по ним распространяется не только на счета (вклады) в расположенных за пределами территории РФ банках, но и на счета (вклады), открытые в иных организациях финансового рынка.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Уведомлять налоговые органы об открытых до 1 января 2020 года счетах в расположенных за пределами территории РФ организациях финансового рынка, не являющихся банками, не требуется.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77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Уведомление об открытии счета за рубежом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Физические лица — валютные резиденты РФ — обязаны с 1 января 2020 года представлять отчёты о движении средств по счетам в расположенных за пределами территории РФ организациях финансового рынка, начиная с отчёта за 2020 год (до 1 июня 2021 года, а в случае закрытия счёта — в месячный срок со дня закрытия счёта).</a:t>
            </a:r>
          </a:p>
          <a:p>
            <a:r>
              <a:rPr lang="ru-RU" dirty="0" smtClean="0"/>
              <a:t>На сегодняшний день штраф за </a:t>
            </a:r>
            <a:r>
              <a:rPr lang="ru-RU" dirty="0" err="1" smtClean="0"/>
              <a:t>неуведомление</a:t>
            </a:r>
            <a:r>
              <a:rPr lang="ru-RU" dirty="0" smtClean="0"/>
              <a:t> - 5000 руб. Но страшен не сам факт </a:t>
            </a:r>
            <a:r>
              <a:rPr lang="ru-RU" dirty="0" err="1" smtClean="0"/>
              <a:t>неуведомления</a:t>
            </a:r>
            <a:r>
              <a:rPr lang="ru-RU" dirty="0" smtClean="0"/>
              <a:t>, а отсутствие отчетности за год. Это уже 30% от неуплаченного налога.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68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ОПОВЕСТИТЬ НАЛОГОВУЮ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Нужно скачать форму и заполнить ее ( прилагается к занятию)</a:t>
            </a:r>
          </a:p>
          <a:p>
            <a:endParaRPr lang="ru-RU" dirty="0" smtClean="0"/>
          </a:p>
          <a:p>
            <a:r>
              <a:rPr lang="ru-RU" dirty="0" smtClean="0"/>
              <a:t>2) Лично посетить налоговую и предоставить оповещение в 2х экземплярах, чтобы на одном в налоговой поставили отметку.</a:t>
            </a:r>
          </a:p>
          <a:p>
            <a:endParaRPr lang="ru-RU" dirty="0" smtClean="0"/>
          </a:p>
          <a:p>
            <a:r>
              <a:rPr lang="ru-RU" dirty="0" smtClean="0"/>
              <a:t>3) Можно подать данную форму и через личный кабинет: </a:t>
            </a:r>
          </a:p>
          <a:p>
            <a:r>
              <a:rPr lang="ru-RU" dirty="0" smtClean="0"/>
              <a:t>https://lkfl2.nalog.ru/lkfl/login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318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4616891" cy="581183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511" y="365125"/>
            <a:ext cx="5046133" cy="5856993"/>
          </a:xfrm>
        </p:spPr>
      </p:pic>
    </p:spTree>
    <p:extLst>
      <p:ext uri="{BB962C8B-B14F-4D97-AF65-F5344CB8AC3E}">
        <p14:creationId xmlns:p14="http://schemas.microsoft.com/office/powerpoint/2010/main" val="1036925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4519439" cy="581183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360" y="365125"/>
            <a:ext cx="4519440" cy="5856994"/>
          </a:xfrm>
        </p:spPr>
      </p:pic>
    </p:spTree>
    <p:extLst>
      <p:ext uri="{BB962C8B-B14F-4D97-AF65-F5344CB8AC3E}">
        <p14:creationId xmlns:p14="http://schemas.microsoft.com/office/powerpoint/2010/main" val="2973567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Уведомление об открытии счета за рубежом</vt:lpstr>
      <vt:lpstr>Уведомление об открытии счета за рубежом</vt:lpstr>
      <vt:lpstr>КАК ОПОВЕСТИТЬ НАЛОГОВУЮ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Уведомление об открытии счета за рубежом</dc:title>
  <dc:creator>пк</dc:creator>
  <cp:lastModifiedBy>пк</cp:lastModifiedBy>
  <cp:revision>2</cp:revision>
  <dcterms:created xsi:type="dcterms:W3CDTF">2020-04-06T09:55:10Z</dcterms:created>
  <dcterms:modified xsi:type="dcterms:W3CDTF">2020-04-06T09:55:41Z</dcterms:modified>
</cp:coreProperties>
</file>