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7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72-212B-4724-8570-89AD7C8FCAD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CC80-9B6F-4D9C-B399-A588C89B1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8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BF72-212B-4724-8570-89AD7C8FCADA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C80-9B6F-4D9C-B399-A588C89B1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Вождение без ДТП и нервов</a:t>
            </a:r>
            <a:br>
              <a:rPr lang="ru-RU" altLang="ru-RU" sz="3600" b="1" smtClean="0"/>
            </a:br>
            <a:r>
              <a:rPr lang="ru-RU" altLang="ru-RU" sz="3600" b="1" smtClean="0"/>
              <a:t>2018</a:t>
            </a:r>
            <a:endParaRPr lang="ru-RU" altLang="ru-RU" sz="36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5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5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5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Вождение без ДТП и нервов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Вождение без ДТП и нервов 2018</dc:title>
  <dc:creator>Karine</dc:creator>
  <cp:lastModifiedBy>Windows User</cp:lastModifiedBy>
  <cp:revision>1</cp:revision>
  <dcterms:created xsi:type="dcterms:W3CDTF">2018-09-12T21:53:27Z</dcterms:created>
  <dcterms:modified xsi:type="dcterms:W3CDTF">2018-09-26T18:25:23Z</dcterms:modified>
</cp:coreProperties>
</file>