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5311-79BC-4B39-AB45-C80FF48CAC4F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AF2C-4286-40D8-8FF5-AABBB55EA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2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45311-79BC-4B39-AB45-C80FF48CAC4F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2AF2C-4286-40D8-8FF5-AABBB55EA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2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/>
              <a:t>Вождение без ДТП и нервов</a:t>
            </a:r>
            <a:br>
              <a:rPr lang="ru-RU" altLang="ru-RU" sz="3600" b="1" smtClean="0"/>
            </a:br>
            <a:r>
              <a:rPr lang="ru-RU" altLang="ru-RU" sz="3600" b="1" smtClean="0"/>
              <a:t>2018</a:t>
            </a:r>
            <a:endParaRPr lang="ru-RU" altLang="ru-RU" sz="3600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31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2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17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6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16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7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7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9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6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31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32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82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Вождение без ДТП и нервов 2018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Вождение без ДТП и нервов 2018</dc:title>
  <dc:creator>Karine</dc:creator>
  <cp:lastModifiedBy>Елена</cp:lastModifiedBy>
  <cp:revision>2</cp:revision>
  <dcterms:created xsi:type="dcterms:W3CDTF">2018-09-12T13:12:05Z</dcterms:created>
  <dcterms:modified xsi:type="dcterms:W3CDTF">2018-09-13T08:16:24Z</dcterms:modified>
</cp:coreProperties>
</file>