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9" d="100"/>
          <a:sy n="49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2C8B-2488-4414-88AF-829A939380A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C56-C5E2-4393-954B-5D7C707FA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2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12C8B-2488-4414-88AF-829A939380A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8C56-C5E2-4393-954B-5D7C707FA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5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/>
              <a:t>Вождение без ДТП и нервов</a:t>
            </a:r>
            <a:br>
              <a:rPr lang="ru-RU" altLang="ru-RU" sz="3600" b="1" smtClean="0"/>
            </a:br>
            <a:r>
              <a:rPr lang="ru-RU" altLang="ru-RU" sz="3600" b="1" smtClean="0"/>
              <a:t>2018</a:t>
            </a:r>
            <a:endParaRPr lang="ru-RU" altLang="ru-RU" sz="36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7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8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6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1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7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26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3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1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9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5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40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Вождение без ДТП и нервов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Вождение без ДТП и нервов 2018</dc:title>
  <dc:creator>Karine</dc:creator>
  <cp:lastModifiedBy>Windows User</cp:lastModifiedBy>
  <cp:revision>1</cp:revision>
  <dcterms:created xsi:type="dcterms:W3CDTF">2018-10-24T16:11:10Z</dcterms:created>
  <dcterms:modified xsi:type="dcterms:W3CDTF">2018-10-24T19:26:10Z</dcterms:modified>
</cp:coreProperties>
</file>