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49" d="100"/>
          <a:sy n="49" d="100"/>
        </p:scale>
        <p:origin x="1382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ACAE5-EC0D-4FCB-90F1-B5CAF2808297}" type="datetimeFigureOut">
              <a:rPr lang="ru-RU" smtClean="0"/>
              <a:t>11.10.2018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DB340-94F2-4031-B240-C3B953AEFB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37163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FACAE5-EC0D-4FCB-90F1-B5CAF2808297}" type="datetimeFigureOut">
              <a:rPr lang="ru-RU" smtClean="0"/>
              <a:t>11.10.2018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8DB340-94F2-4031-B240-C3B953AEFB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3956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3600" b="1" smtClean="0"/>
              <a:t>Вождение без ДТП и нервов</a:t>
            </a:r>
            <a:br>
              <a:rPr lang="ru-RU" altLang="ru-RU" sz="3600" b="1" smtClean="0"/>
            </a:br>
            <a:r>
              <a:rPr lang="ru-RU" altLang="ru-RU" sz="3600" b="1" smtClean="0"/>
              <a:t>2018</a:t>
            </a:r>
            <a:endParaRPr lang="ru-RU" altLang="ru-RU" sz="3600" b="1" dirty="0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445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1742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3607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6252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2608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4026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5430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2460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4100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1966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8679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6630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8498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05370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</Words>
  <Application>Microsoft Office PowerPoint</Application>
  <PresentationFormat>Экран (4:3)</PresentationFormat>
  <Paragraphs>1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Тема Office</vt:lpstr>
      <vt:lpstr>Вождение без ДТП и нервов 2018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Вождение без ДТП и нервов 2018</dc:title>
  <dc:creator>Karine</dc:creator>
  <cp:lastModifiedBy>Windows User</cp:lastModifiedBy>
  <cp:revision>1</cp:revision>
  <dcterms:created xsi:type="dcterms:W3CDTF">2018-09-12T21:46:35Z</dcterms:created>
  <dcterms:modified xsi:type="dcterms:W3CDTF">2018-10-11T19:52:26Z</dcterms:modified>
</cp:coreProperties>
</file>